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43D44-21C2-4110-A74A-0749A8134A43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1D374-5E54-4F8A-8850-2471397E60D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2FC10-FB34-4ED7-96DC-DFF6CD76473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FC10-FB34-4ED7-96DC-DFF6CD764736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C27E-96FF-4CAA-A51A-43D739C26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ltimo\Downloads\AnhPhiCongOiBeat-V.A-4009484.mp3" TargetMode="External"/><Relationship Id="rId6" Type="http://schemas.openxmlformats.org/officeDocument/2006/relationships/image" Target="../media/image14.gif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643042" y="5327548"/>
            <a:ext cx="8077200" cy="16733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welkom1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865" y="-71462"/>
            <a:ext cx="8760415" cy="4071966"/>
          </a:xfrm>
          <a:prstGeom prst="rect">
            <a:avLst/>
          </a:prstGeom>
        </p:spPr>
      </p:pic>
      <p:sp>
        <p:nvSpPr>
          <p:cNvPr id="4" name="Subtitle 4"/>
          <p:cNvSpPr txBox="1">
            <a:spLocks/>
          </p:cNvSpPr>
          <p:nvPr/>
        </p:nvSpPr>
        <p:spPr>
          <a:xfrm>
            <a:off x="0" y="3500438"/>
            <a:ext cx="9144000" cy="1499616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GIÁO 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ÁN </a:t>
            </a:r>
            <a:r>
              <a:rPr lang="en-US" sz="4800" b="1" smtClean="0"/>
              <a:t>KHÁM PHÁ KHOA HỌC</a:t>
            </a: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en-US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Tìm hiểu về một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số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PTGT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đường hàng không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610951udwmi8f57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72530" cy="4513470"/>
          </a:xfrm>
          <a:prstGeom prst="rect">
            <a:avLst/>
          </a:prstGeom>
        </p:spPr>
      </p:pic>
      <p:pic>
        <p:nvPicPr>
          <p:cNvPr id="7" name="Picture 6" descr="g1EA1chngang1hoa_zps17b127cb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285860"/>
            <a:ext cx="7453318" cy="1742642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_vien-tren-tua-de-ba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785786" y="928671"/>
            <a:ext cx="6715172" cy="1643075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571472" y="285728"/>
            <a:ext cx="7772400" cy="1470025"/>
          </a:xfrm>
          <a:prstGeom prst="rect">
            <a:avLst/>
          </a:prstGeom>
        </p:spPr>
        <p:txBody>
          <a:bodyPr>
            <a:noAutofit/>
            <a:scene3d>
              <a:camera prst="obliqueTop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60007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TRÒ CHƠI</a:t>
            </a:r>
            <a:endParaRPr kumimoji="0" lang="en-US" sz="10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60007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" name="Picture 4" descr="Hinh-Anh-Dong-Cuc-Dep-Sieu-De-Thuong-Trang-Tri-Blog- (319)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3799570" y="3915679"/>
            <a:ext cx="1268019" cy="4580943"/>
          </a:xfrm>
          <a:prstGeom prst="rect">
            <a:avLst/>
          </a:prstGeom>
        </p:spPr>
      </p:pic>
      <p:pic>
        <p:nvPicPr>
          <p:cNvPr id="6" name="AnhPhiCongOiBeat-V.A-400948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14282" y="214290"/>
            <a:ext cx="1143008" cy="1143008"/>
          </a:xfrm>
          <a:prstGeom prst="rect">
            <a:avLst/>
          </a:prstGeom>
        </p:spPr>
      </p:pic>
      <p:pic>
        <p:nvPicPr>
          <p:cNvPr id="8" name="Picture 7" descr="4189_hinh_anh_dong_maybay_truc_thang_31__yd5k_zps5fd3c672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85918" y="2285992"/>
            <a:ext cx="8215370" cy="3477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06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ìaasd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ìaasdfds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4346" y="0"/>
            <a:ext cx="9644130" cy="5999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324544" y="5340"/>
            <a:ext cx="103691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CUỘC THI TÌM HIỂU VỀ CÁC</a:t>
            </a:r>
            <a:endParaRPr lang="en-US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-bay-vietnam-airli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14111">
            <a:off x="67200" y="-99699"/>
            <a:ext cx="9077625" cy="55186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53571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MÁY BAY PHẢN LỰC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3993 0.23449 C -0.16077 0.14491 -0.08143 0.05533 0.01284 0.02523 C 0.10659 -0.00486 0.19496 0.11759 0.32326 0.05394 C 0.45156 -0.00926 0.67083 -0.26852 0.78316 -0.35509 C 0.89513 -0.44143 0.94566 -0.45347 0.99635 -0.46528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" y="-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937 -0.4199 L -2.5E-6 -2.59259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" y="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KHINH KHÍ CẦU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omanh.com-Khinh-Khí-Cầu-5-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00485"/>
            <a:ext cx="9144000" cy="2943225"/>
          </a:xfrm>
          <a:prstGeom prst="rect">
            <a:avLst/>
          </a:prstGeom>
        </p:spPr>
      </p:pic>
      <p:pic>
        <p:nvPicPr>
          <p:cNvPr id="3" name="Picture 2" descr="amthucgiaitri-le-hoi-khinh-khi-cau-quoc-te-tai-phan-thiet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" y="214290"/>
            <a:ext cx="4459027" cy="3143248"/>
          </a:xfrm>
          <a:prstGeom prst="rect">
            <a:avLst/>
          </a:prstGeom>
        </p:spPr>
      </p:pic>
      <p:pic>
        <p:nvPicPr>
          <p:cNvPr id="4" name="Picture 3" descr="1-tung-bung-ngam-khi-ca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214314"/>
            <a:ext cx="4786314" cy="3143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TÀU VŨ TRỤ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074912_Binhthuan_kinh+khi+ca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14942" y="0"/>
            <a:ext cx="3327661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mo-hinh-truc-thang-UH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21838">
            <a:off x="4481196" y="3971093"/>
            <a:ext cx="5138002" cy="3076171"/>
          </a:xfrm>
          <a:prstGeom prst="rect">
            <a:avLst/>
          </a:prstGeom>
        </p:spPr>
      </p:pic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0"/>
            <a:ext cx="4658265" cy="3429000"/>
          </a:xfrm>
          <a:prstGeom prst="rect">
            <a:avLst/>
          </a:prstGeom>
        </p:spPr>
      </p:pic>
      <p:pic>
        <p:nvPicPr>
          <p:cNvPr id="4" name="Picture 3" descr="may-bay-vietnam-airlin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447395">
            <a:off x="-13595" y="4003263"/>
            <a:ext cx="4453050" cy="2707195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547664" y="285728"/>
            <a:ext cx="57606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3210026"/>
            <a:ext cx="8208912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38</Words>
  <Application>Microsoft Office PowerPoint</Application>
  <PresentationFormat>On-screen Show (4:3)</PresentationFormat>
  <Paragraphs>10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4</cp:revision>
  <dcterms:created xsi:type="dcterms:W3CDTF">2016-04-06T13:56:36Z</dcterms:created>
  <dcterms:modified xsi:type="dcterms:W3CDTF">2017-05-04T14:33:37Z</dcterms:modified>
</cp:coreProperties>
</file>